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3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F127-AE69-4193-9142-FE23D1673DBD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F1CC4-591F-49DA-81BA-24ED9B0BC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956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F127-AE69-4193-9142-FE23D1673DBD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F1CC4-591F-49DA-81BA-24ED9B0BC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745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F127-AE69-4193-9142-FE23D1673DBD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F1CC4-591F-49DA-81BA-24ED9B0BC26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4055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F127-AE69-4193-9142-FE23D1673DBD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F1CC4-591F-49DA-81BA-24ED9B0BC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234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F127-AE69-4193-9142-FE23D1673DBD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F1CC4-591F-49DA-81BA-24ED9B0BC26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9318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F127-AE69-4193-9142-FE23D1673DBD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F1CC4-591F-49DA-81BA-24ED9B0BC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338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F127-AE69-4193-9142-FE23D1673DBD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F1CC4-591F-49DA-81BA-24ED9B0BC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084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F127-AE69-4193-9142-FE23D1673DBD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F1CC4-591F-49DA-81BA-24ED9B0BC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480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F127-AE69-4193-9142-FE23D1673DBD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F1CC4-591F-49DA-81BA-24ED9B0BC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888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F127-AE69-4193-9142-FE23D1673DBD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F1CC4-591F-49DA-81BA-24ED9B0BC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611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F127-AE69-4193-9142-FE23D1673DBD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F1CC4-591F-49DA-81BA-24ED9B0BC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890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F127-AE69-4193-9142-FE23D1673DBD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F1CC4-591F-49DA-81BA-24ED9B0BC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937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F127-AE69-4193-9142-FE23D1673DBD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F1CC4-591F-49DA-81BA-24ED9B0BC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737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F127-AE69-4193-9142-FE23D1673DBD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F1CC4-591F-49DA-81BA-24ED9B0BC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108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F127-AE69-4193-9142-FE23D1673DBD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F1CC4-591F-49DA-81BA-24ED9B0BC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45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F127-AE69-4193-9142-FE23D1673DBD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F1CC4-591F-49DA-81BA-24ED9B0BC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96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DF127-AE69-4193-9142-FE23D1673DBD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BCF1CC4-591F-49DA-81BA-24ED9B0BC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2365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470264"/>
            <a:ext cx="5220304" cy="1593668"/>
          </a:xfrm>
        </p:spPr>
        <p:txBody>
          <a:bodyPr/>
          <a:lstStyle/>
          <a:p>
            <a:r>
              <a:rPr lang="en-US" dirty="0" err="1" smtClean="0"/>
              <a:t>Amphibia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4501847" cy="1096899"/>
          </a:xfrm>
        </p:spPr>
        <p:txBody>
          <a:bodyPr/>
          <a:lstStyle/>
          <a:p>
            <a:r>
              <a:rPr lang="en-US" dirty="0" smtClean="0"/>
              <a:t>BY :NILOFER SYED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625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106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512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448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731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3196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135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8885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467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836331" cy="701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899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714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538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4372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991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092" y="2534194"/>
            <a:ext cx="7536642" cy="2638698"/>
          </a:xfrm>
        </p:spPr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340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7318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214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00714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847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7710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522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9930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08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• 14) Central nervous system is well developed.&#10;The brain occupies completely the cranial&#10;cavity. The brain is divided in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881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232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7566" y="0"/>
            <a:ext cx="98624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821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282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370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408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08969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</TotalTime>
  <Words>6</Words>
  <Application>Microsoft Office PowerPoint</Application>
  <PresentationFormat>Widescreen</PresentationFormat>
  <Paragraphs>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Trebuchet MS</vt:lpstr>
      <vt:lpstr>Wingdings 3</vt:lpstr>
      <vt:lpstr>Facet</vt:lpstr>
      <vt:lpstr>Amphibia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</cp:revision>
  <dcterms:created xsi:type="dcterms:W3CDTF">2020-10-19T10:07:51Z</dcterms:created>
  <dcterms:modified xsi:type="dcterms:W3CDTF">2020-10-19T10:27:52Z</dcterms:modified>
</cp:coreProperties>
</file>